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5" r:id="rId5"/>
    <p:sldId id="259" r:id="rId6"/>
    <p:sldId id="264" r:id="rId7"/>
    <p:sldId id="280" r:id="rId8"/>
    <p:sldId id="279" r:id="rId9"/>
    <p:sldId id="278" r:id="rId10"/>
    <p:sldId id="27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86" autoAdjust="0"/>
    <p:restoredTop sz="94660"/>
  </p:normalViewPr>
  <p:slideViewPr>
    <p:cSldViewPr snapToGrid="0">
      <p:cViewPr varScale="1">
        <p:scale>
          <a:sx n="66" d="100"/>
          <a:sy n="66" d="100"/>
        </p:scale>
        <p:origin x="5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569FE-38BC-4832-8D7F-A7C051D559F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3FB675BE-AC0F-4FD0-9813-AECBCA8078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2137FCC-E9FF-4647-9071-EC915349D6D1}"/>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9A4A3A85-50B9-4208-A4DA-291BDA80329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126FF55-D108-4451-AB23-A5C80F1669DC}"/>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453348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E0364-79E3-4D27-AAB5-07DF7135105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2E611DE-B19B-45F0-8AEC-B143F8F46B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0C695F4-DC73-4D72-A61D-1D6CDD45ABB0}"/>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75B4B112-A4FD-4356-82D8-13A86FE12E0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3EA5FD6-B232-4E97-8C4D-DC2189CDC1C1}"/>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539296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EF5D02-E99D-468A-93FB-77CD879E0C7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B9E4FC3-3007-45CC-86CE-EE3CAD3FFC1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4F6ACF3-0180-4B98-8BC3-59BE3DB89FDA}"/>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CD8662B6-104D-43B5-8805-675457854C1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4BD8FFD-7C19-48ED-A727-A6FDDAF1E2EC}"/>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629144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2E31E-1E68-4FC0-AAE3-63F03686BE6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A6465D4-6940-49A9-A529-F2C01786A3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C5279F5-12C6-47A8-ACE3-A68A6DD645E7}"/>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66CB60C9-73E7-41E7-B07F-B4953A5CB20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F127ED4-5EA5-4C13-8786-4DDAB02FFE80}"/>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18128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67BCE-0F89-43A7-8103-59FBEA430EE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2F79BE84-0C25-4E17-B442-2CD74DD641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2BA891-D0B2-42C6-BFB7-EC8EA39D3836}"/>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87D7DF5A-79AD-4E7B-B6FA-49B10EDA146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2A94CD8-87CC-4CC1-A02D-CFA33823B5C0}"/>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112158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7FB25-4E4B-4BD1-B65E-FCA08C0142D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712AF1C9-09F7-47C1-8695-E31307A4CA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F06A030B-2CC7-4A8B-8576-3091313E2DD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4327EAB3-CAB4-4984-8BA2-75CD1EB1953E}"/>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6" name="Footer Placeholder 5">
            <a:extLst>
              <a:ext uri="{FF2B5EF4-FFF2-40B4-BE49-F238E27FC236}">
                <a16:creationId xmlns:a16="http://schemas.microsoft.com/office/drawing/2014/main" id="{C91793A0-910F-43FC-BE15-DBDB5F9D1B6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A1E7E91-68C1-43F2-9AE5-E92FB2515B7C}"/>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2273236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FF54D-C5DC-4844-B1EB-94DD11B330B2}"/>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84E57A8-4E2F-41F8-BF46-C4E59CA105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26C3C26-BE4D-4C3F-B623-F4938FDDA5D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4EEFAAA8-BFF2-41AA-9CB5-0B7B43E42F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1BDE665-FDC5-460B-869C-216D502843B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C71F8CD-4133-4987-8F46-1AB424715C5E}"/>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8" name="Footer Placeholder 7">
            <a:extLst>
              <a:ext uri="{FF2B5EF4-FFF2-40B4-BE49-F238E27FC236}">
                <a16:creationId xmlns:a16="http://schemas.microsoft.com/office/drawing/2014/main" id="{B32BA16D-76A0-43FD-9FAE-F8970B19503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EAD31030-1365-4F05-B60E-84CB6459B8BA}"/>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3756389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C2520-5B85-4EC9-B0DC-0FD115C53344}"/>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934AA7F0-D7EC-4C10-B70F-7B67D26B702E}"/>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4" name="Footer Placeholder 3">
            <a:extLst>
              <a:ext uri="{FF2B5EF4-FFF2-40B4-BE49-F238E27FC236}">
                <a16:creationId xmlns:a16="http://schemas.microsoft.com/office/drawing/2014/main" id="{9588550D-1DB8-48B1-B240-54A80AFE6A1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27771044-C057-47A4-B801-7A93DF77DB84}"/>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6989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5409D9-5761-492E-83B7-86F2115F7D0E}"/>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3" name="Footer Placeholder 2">
            <a:extLst>
              <a:ext uri="{FF2B5EF4-FFF2-40B4-BE49-F238E27FC236}">
                <a16:creationId xmlns:a16="http://schemas.microsoft.com/office/drawing/2014/main" id="{2A38814E-F6E8-4FB3-B318-2717FBA81868}"/>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9B88D7F3-1F31-44C9-BED3-BC1F2C46A4D7}"/>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658760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CB689-97BB-4CFB-A271-6315F1E7F1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81AB76B7-0EEC-4C36-BF7E-754B6D7D6F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DE8D6F0D-71F1-460B-8379-AEAE359CFB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49FC03-769E-4BDF-B9EC-E178298E3B1A}"/>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6" name="Footer Placeholder 5">
            <a:extLst>
              <a:ext uri="{FF2B5EF4-FFF2-40B4-BE49-F238E27FC236}">
                <a16:creationId xmlns:a16="http://schemas.microsoft.com/office/drawing/2014/main" id="{90F3FB1B-18CA-40C8-863F-EE997740570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F14B9B8-7082-4F1C-9597-691B505B7231}"/>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3830203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1E693-D934-47F1-93F4-4DB0D39D58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1249AED2-CA75-4F1A-B41F-78B093E015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C2DC8B4F-9DA5-4B78-B683-467C319106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811693-7E99-4402-8FB8-28BF619CC50C}"/>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6" name="Footer Placeholder 5">
            <a:extLst>
              <a:ext uri="{FF2B5EF4-FFF2-40B4-BE49-F238E27FC236}">
                <a16:creationId xmlns:a16="http://schemas.microsoft.com/office/drawing/2014/main" id="{28997068-4801-44DC-B567-2D8EEED2A3C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C05930F-F951-4CCF-BA57-1E87955DE328}"/>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334348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8E8107-3919-42E2-9D91-36F35FC120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F86B188-7E53-46A2-BCA2-F414EE3466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3006F00-4259-451C-A1FF-018A14A323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504D3F75-6A36-429A-AF7B-694BA583BA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CE21A24C-507B-45AD-8A18-E4801DBEAA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FFD7D2-C45C-43BF-AFCA-E9EECD9E5DD8}" type="slidenum">
              <a:rPr lang="en-IN" smtClean="0"/>
              <a:t>‹#›</a:t>
            </a:fld>
            <a:endParaRPr lang="en-IN"/>
          </a:p>
        </p:txBody>
      </p:sp>
    </p:spTree>
    <p:extLst>
      <p:ext uri="{BB962C8B-B14F-4D97-AF65-F5344CB8AC3E}">
        <p14:creationId xmlns:p14="http://schemas.microsoft.com/office/powerpoint/2010/main" val="2892382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540E5-5709-45AC-A40D-F3359E62C006}"/>
              </a:ext>
            </a:extLst>
          </p:cNvPr>
          <p:cNvSpPr>
            <a:spLocks noGrp="1"/>
          </p:cNvSpPr>
          <p:nvPr>
            <p:ph type="ctrTitle"/>
          </p:nvPr>
        </p:nvSpPr>
        <p:spPr>
          <a:xfrm>
            <a:off x="1643269" y="1600200"/>
            <a:ext cx="9144000" cy="1210048"/>
          </a:xfrm>
        </p:spPr>
        <p:txBody>
          <a:bodyPr>
            <a:normAutofit/>
          </a:bodyPr>
          <a:lstStyle/>
          <a:p>
            <a:r>
              <a:rPr lang="en-US" sz="3200" b="1" dirty="0">
                <a:solidFill>
                  <a:srgbClr val="FF0000"/>
                </a:solidFill>
              </a:rPr>
              <a:t>COMPUTER LANGUAGES</a:t>
            </a:r>
            <a:endParaRPr lang="en-IN" sz="3200" b="1" dirty="0">
              <a:solidFill>
                <a:srgbClr val="FF0000"/>
              </a:solidFill>
            </a:endParaRPr>
          </a:p>
        </p:txBody>
      </p:sp>
      <p:sp>
        <p:nvSpPr>
          <p:cNvPr id="3" name="Subtitle 2">
            <a:extLst>
              <a:ext uri="{FF2B5EF4-FFF2-40B4-BE49-F238E27FC236}">
                <a16:creationId xmlns:a16="http://schemas.microsoft.com/office/drawing/2014/main" id="{5C760757-8271-4574-9C6E-FDD6332B5C2F}"/>
              </a:ext>
            </a:extLst>
          </p:cNvPr>
          <p:cNvSpPr>
            <a:spLocks noGrp="1"/>
          </p:cNvSpPr>
          <p:nvPr>
            <p:ph type="subTitle" idx="1"/>
          </p:nvPr>
        </p:nvSpPr>
        <p:spPr>
          <a:xfrm>
            <a:off x="1524000" y="2941983"/>
            <a:ext cx="9144000" cy="2315817"/>
          </a:xfrm>
        </p:spPr>
        <p:txBody>
          <a:bodyPr/>
          <a:lstStyle/>
          <a:p>
            <a:pPr marL="0" lvl="0" indent="0" algn="ctr" rtl="0">
              <a:spcBef>
                <a:spcPts val="462"/>
              </a:spcBef>
              <a:spcAft>
                <a:spcPts val="0"/>
              </a:spcAft>
              <a:buClr>
                <a:schemeClr val="dk1"/>
              </a:buClr>
              <a:buSzPct val="100000"/>
              <a:buNone/>
            </a:pPr>
            <a:r>
              <a:rPr lang="en-US" sz="3200" dirty="0">
                <a:solidFill>
                  <a:schemeClr val="dk1"/>
                </a:solidFill>
              </a:rPr>
              <a:t>CLASS VI CH2</a:t>
            </a:r>
          </a:p>
          <a:p>
            <a:pPr marL="0" lvl="0" indent="0" algn="ctr" rtl="0">
              <a:spcBef>
                <a:spcPts val="462"/>
              </a:spcBef>
              <a:spcAft>
                <a:spcPts val="0"/>
              </a:spcAft>
              <a:buClr>
                <a:schemeClr val="dk1"/>
              </a:buClr>
              <a:buSzPct val="100000"/>
              <a:buNone/>
            </a:pPr>
            <a:r>
              <a:rPr lang="en-US" sz="3200" dirty="0">
                <a:solidFill>
                  <a:schemeClr val="dk1"/>
                </a:solidFill>
              </a:rPr>
              <a:t>By: ASHISH RAY</a:t>
            </a:r>
            <a:endParaRPr lang="en-US" sz="3200" dirty="0"/>
          </a:p>
          <a:p>
            <a:pPr marL="0" lvl="0" indent="0" algn="ctr" rtl="0">
              <a:spcBef>
                <a:spcPts val="462"/>
              </a:spcBef>
              <a:spcAft>
                <a:spcPts val="0"/>
              </a:spcAft>
              <a:buClr>
                <a:schemeClr val="dk1"/>
              </a:buClr>
              <a:buSzPct val="100000"/>
              <a:buNone/>
            </a:pPr>
            <a:endParaRPr lang="en-US" sz="3200" dirty="0">
              <a:solidFill>
                <a:schemeClr val="dk1"/>
              </a:solidFill>
            </a:endParaRPr>
          </a:p>
          <a:p>
            <a:endParaRPr lang="en-IN" dirty="0"/>
          </a:p>
        </p:txBody>
      </p:sp>
      <p:sp>
        <p:nvSpPr>
          <p:cNvPr id="4" name="object 3">
            <a:extLst>
              <a:ext uri="{FF2B5EF4-FFF2-40B4-BE49-F238E27FC236}">
                <a16:creationId xmlns:a16="http://schemas.microsoft.com/office/drawing/2014/main" id="{76E1CB17-D14B-4CAA-A1AC-EE5CF6C5A59F}"/>
              </a:ext>
            </a:extLst>
          </p:cNvPr>
          <p:cNvSpPr/>
          <p:nvPr/>
        </p:nvSpPr>
        <p:spPr>
          <a:xfrm>
            <a:off x="9982200" y="457200"/>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5" name="Google Shape;54;p1">
            <a:extLst>
              <a:ext uri="{FF2B5EF4-FFF2-40B4-BE49-F238E27FC236}">
                <a16:creationId xmlns:a16="http://schemas.microsoft.com/office/drawing/2014/main" id="{3FD960FB-7C46-4F3F-862E-0436E0766988}"/>
              </a:ext>
            </a:extLst>
          </p:cNvPr>
          <p:cNvPicPr preferRelativeResize="0"/>
          <p:nvPr/>
        </p:nvPicPr>
        <p:blipFill rotWithShape="1">
          <a:blip r:embed="rId3">
            <a:alphaModFix/>
          </a:blip>
          <a:srcRect/>
          <a:stretch/>
        </p:blipFill>
        <p:spPr>
          <a:xfrm>
            <a:off x="0" y="5552488"/>
            <a:ext cx="12329962" cy="1365860"/>
          </a:xfrm>
          <a:prstGeom prst="rect">
            <a:avLst/>
          </a:prstGeom>
          <a:noFill/>
          <a:ln>
            <a:noFill/>
          </a:ln>
        </p:spPr>
      </p:pic>
    </p:spTree>
    <p:extLst>
      <p:ext uri="{BB962C8B-B14F-4D97-AF65-F5344CB8AC3E}">
        <p14:creationId xmlns:p14="http://schemas.microsoft.com/office/powerpoint/2010/main" val="2645381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B6B3ED-017A-4B33-B10C-16EE229F6DCE}"/>
              </a:ext>
            </a:extLst>
          </p:cNvPr>
          <p:cNvSpPr>
            <a:spLocks noGrp="1"/>
          </p:cNvSpPr>
          <p:nvPr>
            <p:ph idx="1"/>
          </p:nvPr>
        </p:nvSpPr>
        <p:spPr/>
        <p:txBody>
          <a:bodyPr/>
          <a:lstStyle/>
          <a:p>
            <a:pPr indent="0" algn="ctr">
              <a:lnSpc>
                <a:spcPct val="115000"/>
              </a:lnSpc>
              <a:buClr>
                <a:srgbClr val="000000"/>
              </a:buClr>
              <a:buSzPts val="4000"/>
              <a:buNone/>
            </a:pPr>
            <a:endParaRPr lang="en-US" sz="4000" b="1" dirty="0">
              <a:solidFill>
                <a:srgbClr val="000000"/>
              </a:solidFill>
              <a:latin typeface="Arial"/>
              <a:ea typeface="Arial"/>
              <a:cs typeface="Arial"/>
              <a:sym typeface="Arial"/>
            </a:endParaRPr>
          </a:p>
          <a:p>
            <a:pPr indent="0" algn="ctr">
              <a:lnSpc>
                <a:spcPct val="115000"/>
              </a:lnSpc>
              <a:buClr>
                <a:srgbClr val="000000"/>
              </a:buClr>
              <a:buSzPts val="4000"/>
              <a:buNone/>
            </a:pPr>
            <a:r>
              <a:rPr lang="en-US" sz="4000" b="1" dirty="0">
                <a:solidFill>
                  <a:srgbClr val="000000"/>
                </a:solidFill>
                <a:latin typeface="Arial"/>
                <a:ea typeface="Arial"/>
                <a:cs typeface="Arial"/>
                <a:sym typeface="Arial"/>
              </a:rPr>
              <a:t>THANKING YOU</a:t>
            </a:r>
          </a:p>
          <a:p>
            <a:pPr indent="0" algn="ctr">
              <a:lnSpc>
                <a:spcPct val="115000"/>
              </a:lnSpc>
              <a:buClr>
                <a:srgbClr val="000000"/>
              </a:buClr>
              <a:buSzPts val="4000"/>
              <a:buNone/>
            </a:pPr>
            <a:r>
              <a:rPr lang="en-US" sz="4000" b="1" dirty="0">
                <a:solidFill>
                  <a:srgbClr val="FF0000"/>
                </a:solidFill>
                <a:latin typeface="Arial"/>
                <a:ea typeface="Arial"/>
                <a:cs typeface="Arial"/>
                <a:sym typeface="Arial"/>
              </a:rPr>
              <a:t>ODM EDUCATIONAL GROUP</a:t>
            </a:r>
          </a:p>
          <a:p>
            <a:endParaRPr lang="en-IN" dirty="0"/>
          </a:p>
        </p:txBody>
      </p:sp>
      <p:sp>
        <p:nvSpPr>
          <p:cNvPr id="4" name="object 3">
            <a:extLst>
              <a:ext uri="{FF2B5EF4-FFF2-40B4-BE49-F238E27FC236}">
                <a16:creationId xmlns:a16="http://schemas.microsoft.com/office/drawing/2014/main" id="{ACD21E13-E2D2-4B97-A7EE-F1CF336DD778}"/>
              </a:ext>
            </a:extLst>
          </p:cNvPr>
          <p:cNvSpPr/>
          <p:nvPr/>
        </p:nvSpPr>
        <p:spPr>
          <a:xfrm>
            <a:off x="10347515" y="183491"/>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9300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721BD-B80E-4A28-89A1-ECDB2EBF0DF1}"/>
              </a:ext>
            </a:extLst>
          </p:cNvPr>
          <p:cNvSpPr>
            <a:spLocks noGrp="1"/>
          </p:cNvSpPr>
          <p:nvPr>
            <p:ph type="title"/>
          </p:nvPr>
        </p:nvSpPr>
        <p:spPr>
          <a:xfrm>
            <a:off x="741947" y="238873"/>
            <a:ext cx="10515600" cy="1043051"/>
          </a:xfrm>
        </p:spPr>
        <p:txBody>
          <a:bodyPr/>
          <a:lstStyle/>
          <a:p>
            <a:pPr algn="ctr"/>
            <a:r>
              <a:rPr lang="en-IN" b="1" dirty="0">
                <a:solidFill>
                  <a:srgbClr val="C00000"/>
                </a:solidFill>
              </a:rPr>
              <a:t>LEARNING OUTCOME</a:t>
            </a:r>
          </a:p>
        </p:txBody>
      </p:sp>
      <p:sp>
        <p:nvSpPr>
          <p:cNvPr id="4" name="object 3">
            <a:extLst>
              <a:ext uri="{FF2B5EF4-FFF2-40B4-BE49-F238E27FC236}">
                <a16:creationId xmlns:a16="http://schemas.microsoft.com/office/drawing/2014/main" id="{7B86D2B6-5360-434B-B645-30A193E23E93}"/>
              </a:ext>
            </a:extLst>
          </p:cNvPr>
          <p:cNvSpPr/>
          <p:nvPr/>
        </p:nvSpPr>
        <p:spPr>
          <a:xfrm>
            <a:off x="9982200" y="457200"/>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C83F2F70-8C5D-4562-950B-80589928C4BE}"/>
              </a:ext>
            </a:extLst>
          </p:cNvPr>
          <p:cNvSpPr txBox="1"/>
          <p:nvPr/>
        </p:nvSpPr>
        <p:spPr>
          <a:xfrm>
            <a:off x="475487" y="1514546"/>
            <a:ext cx="10515599" cy="4108817"/>
          </a:xfrm>
          <a:prstGeom prst="rect">
            <a:avLst/>
          </a:prstGeom>
          <a:noFill/>
        </p:spPr>
        <p:txBody>
          <a:bodyPr wrap="square">
            <a:spAutoFit/>
          </a:bodyPr>
          <a:lstStyle/>
          <a:p>
            <a:pPr marL="0" lvl="0" indent="0" algn="just" rtl="0">
              <a:lnSpc>
                <a:spcPct val="95000"/>
              </a:lnSpc>
              <a:spcBef>
                <a:spcPts val="0"/>
              </a:spcBef>
              <a:spcAft>
                <a:spcPts val="0"/>
              </a:spcAft>
              <a:buSzPts val="1018"/>
              <a:buNone/>
            </a:pPr>
            <a:r>
              <a:rPr lang="en-US" sz="2800" dirty="0">
                <a:solidFill>
                  <a:srgbClr val="333333"/>
                </a:solidFill>
                <a:highlight>
                  <a:srgbClr val="FFFFFF"/>
                </a:highlight>
              </a:rPr>
              <a:t>Student could able to understand:</a:t>
            </a:r>
          </a:p>
          <a:p>
            <a:pPr marL="342900" indent="-342900">
              <a:lnSpc>
                <a:spcPct val="200000"/>
              </a:lnSpc>
              <a:buFont typeface="Wingdings" panose="05000000000000000000" pitchFamily="2" charset="2"/>
              <a:buChar char="Ø"/>
            </a:pPr>
            <a:r>
              <a:rPr lang="en-IN" sz="2000" dirty="0"/>
              <a:t>What is control panel and how you open it?</a:t>
            </a:r>
          </a:p>
          <a:p>
            <a:pPr marL="342900" indent="-342900">
              <a:lnSpc>
                <a:spcPct val="200000"/>
              </a:lnSpc>
              <a:buFont typeface="Wingdings" panose="05000000000000000000" pitchFamily="2" charset="2"/>
              <a:buChar char="Ø"/>
            </a:pPr>
            <a:r>
              <a:rPr lang="en-IN" sz="2000" dirty="0"/>
              <a:t>How to change date and time?</a:t>
            </a:r>
          </a:p>
          <a:p>
            <a:pPr marL="342900" indent="-342900">
              <a:lnSpc>
                <a:spcPct val="200000"/>
              </a:lnSpc>
              <a:buFont typeface="Wingdings" panose="05000000000000000000" pitchFamily="2" charset="2"/>
              <a:buChar char="Ø"/>
            </a:pPr>
            <a:r>
              <a:rPr lang="en-IN" sz="2000" dirty="0"/>
              <a:t>How to change fonts of computer?</a:t>
            </a:r>
          </a:p>
          <a:p>
            <a:pPr marL="342900" indent="-342900">
              <a:lnSpc>
                <a:spcPct val="200000"/>
              </a:lnSpc>
              <a:buFont typeface="Wingdings" panose="05000000000000000000" pitchFamily="2" charset="2"/>
              <a:buChar char="Ø"/>
            </a:pPr>
            <a:r>
              <a:rPr lang="en-IN" sz="2000" dirty="0"/>
              <a:t>How to change mouse setting?</a:t>
            </a:r>
          </a:p>
          <a:p>
            <a:pPr marL="342900" indent="-342900">
              <a:lnSpc>
                <a:spcPct val="200000"/>
              </a:lnSpc>
              <a:buFont typeface="Wingdings" panose="05000000000000000000" pitchFamily="2" charset="2"/>
              <a:buChar char="Ø"/>
            </a:pPr>
            <a:r>
              <a:rPr lang="en-IN" sz="2000" dirty="0"/>
              <a:t>Replacing double click with single click?</a:t>
            </a:r>
          </a:p>
          <a:p>
            <a:pPr marL="342900" indent="-342900">
              <a:lnSpc>
                <a:spcPct val="200000"/>
              </a:lnSpc>
              <a:buFont typeface="Wingdings" panose="05000000000000000000" pitchFamily="2" charset="2"/>
              <a:buChar char="Ø"/>
            </a:pPr>
            <a:r>
              <a:rPr lang="en-IN" sz="2000" dirty="0"/>
              <a:t> Power saving modes?</a:t>
            </a:r>
          </a:p>
        </p:txBody>
      </p:sp>
    </p:spTree>
    <p:extLst>
      <p:ext uri="{BB962C8B-B14F-4D97-AF65-F5344CB8AC3E}">
        <p14:creationId xmlns:p14="http://schemas.microsoft.com/office/powerpoint/2010/main" val="136355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0DF60FA4-A8B1-A34C-D9EC-1B9C329BC641}"/>
              </a:ext>
            </a:extLst>
          </p:cNvPr>
          <p:cNvSpPr>
            <a:spLocks noGrp="1"/>
          </p:cNvSpPr>
          <p:nvPr>
            <p:ph type="title"/>
          </p:nvPr>
        </p:nvSpPr>
        <p:spPr/>
        <p:txBody>
          <a:bodyPr>
            <a:normAutofit/>
          </a:bodyPr>
          <a:lstStyle/>
          <a:p>
            <a:pPr algn="ctr"/>
            <a:r>
              <a:rPr lang="en-US" sz="3200" b="1" dirty="0">
                <a:solidFill>
                  <a:srgbClr val="FF0000"/>
                </a:solidFill>
              </a:rPr>
              <a:t>WORKING WITH CONTROL PANEL</a:t>
            </a:r>
            <a:endParaRPr lang="en-IN" sz="3200" b="1" dirty="0">
              <a:solidFill>
                <a:srgbClr val="FF0000"/>
              </a:solidFill>
            </a:endParaRPr>
          </a:p>
        </p:txBody>
      </p:sp>
      <p:sp>
        <p:nvSpPr>
          <p:cNvPr id="4" name="object 3">
            <a:extLst>
              <a:ext uri="{FF2B5EF4-FFF2-40B4-BE49-F238E27FC236}">
                <a16:creationId xmlns:a16="http://schemas.microsoft.com/office/drawing/2014/main" id="{C7B29576-A781-4406-BC88-866BBB22181A}"/>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14" name="Content Placeholder 13">
            <a:extLst>
              <a:ext uri="{FF2B5EF4-FFF2-40B4-BE49-F238E27FC236}">
                <a16:creationId xmlns:a16="http://schemas.microsoft.com/office/drawing/2014/main" id="{497FD491-8841-BEF0-10E5-09DDE96C3FF0}"/>
              </a:ext>
            </a:extLst>
          </p:cNvPr>
          <p:cNvPicPr>
            <a:picLocks noGrp="1" noChangeAspect="1"/>
          </p:cNvPicPr>
          <p:nvPr>
            <p:ph idx="1"/>
          </p:nvPr>
        </p:nvPicPr>
        <p:blipFill>
          <a:blip r:embed="rId3"/>
          <a:stretch>
            <a:fillRect/>
          </a:stretch>
        </p:blipFill>
        <p:spPr>
          <a:xfrm>
            <a:off x="1376412" y="1491916"/>
            <a:ext cx="10376033" cy="4639377"/>
          </a:xfrm>
          <a:prstGeom prst="rect">
            <a:avLst/>
          </a:prstGeom>
        </p:spPr>
      </p:pic>
    </p:spTree>
    <p:extLst>
      <p:ext uri="{BB962C8B-B14F-4D97-AF65-F5344CB8AC3E}">
        <p14:creationId xmlns:p14="http://schemas.microsoft.com/office/powerpoint/2010/main" val="3690732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C4621-81AD-4759-B039-B6BD5BAF401B}"/>
              </a:ext>
            </a:extLst>
          </p:cNvPr>
          <p:cNvSpPr>
            <a:spLocks noGrp="1"/>
          </p:cNvSpPr>
          <p:nvPr>
            <p:ph type="title"/>
          </p:nvPr>
        </p:nvSpPr>
        <p:spPr/>
        <p:txBody>
          <a:bodyPr/>
          <a:lstStyle/>
          <a:p>
            <a:pPr algn="ctr"/>
            <a:r>
              <a:rPr lang="en-US" b="1" dirty="0">
                <a:solidFill>
                  <a:srgbClr val="FF0000"/>
                </a:solidFill>
              </a:rPr>
              <a:t>CHANING DATE AND TIME</a:t>
            </a:r>
            <a:endParaRPr lang="en-IN" b="1" dirty="0">
              <a:solidFill>
                <a:srgbClr val="FF0000"/>
              </a:solidFill>
            </a:endParaRPr>
          </a:p>
        </p:txBody>
      </p:sp>
      <p:sp>
        <p:nvSpPr>
          <p:cNvPr id="4" name="object 3">
            <a:extLst>
              <a:ext uri="{FF2B5EF4-FFF2-40B4-BE49-F238E27FC236}">
                <a16:creationId xmlns:a16="http://schemas.microsoft.com/office/drawing/2014/main" id="{73CA1E44-3079-47B8-B905-2B3CC2EF99BD}"/>
              </a:ext>
            </a:extLst>
          </p:cNvPr>
          <p:cNvSpPr/>
          <p:nvPr/>
        </p:nvSpPr>
        <p:spPr>
          <a:xfrm>
            <a:off x="10492339" y="138401"/>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10" name="Content Placeholder 9">
            <a:extLst>
              <a:ext uri="{FF2B5EF4-FFF2-40B4-BE49-F238E27FC236}">
                <a16:creationId xmlns:a16="http://schemas.microsoft.com/office/drawing/2014/main" id="{020BE329-DF81-7F84-AD8D-1C2B40C111A9}"/>
              </a:ext>
            </a:extLst>
          </p:cNvPr>
          <p:cNvPicPr>
            <a:picLocks noGrp="1" noChangeAspect="1"/>
          </p:cNvPicPr>
          <p:nvPr>
            <p:ph idx="1"/>
          </p:nvPr>
        </p:nvPicPr>
        <p:blipFill>
          <a:blip r:embed="rId3"/>
          <a:stretch>
            <a:fillRect/>
          </a:stretch>
        </p:blipFill>
        <p:spPr>
          <a:xfrm>
            <a:off x="519765" y="1690689"/>
            <a:ext cx="10915048" cy="5028910"/>
          </a:xfrm>
          <a:prstGeom prst="rect">
            <a:avLst/>
          </a:prstGeom>
        </p:spPr>
      </p:pic>
    </p:spTree>
    <p:extLst>
      <p:ext uri="{BB962C8B-B14F-4D97-AF65-F5344CB8AC3E}">
        <p14:creationId xmlns:p14="http://schemas.microsoft.com/office/powerpoint/2010/main" val="2229045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721BD-B80E-4A28-89A1-ECDB2EBF0DF1}"/>
              </a:ext>
            </a:extLst>
          </p:cNvPr>
          <p:cNvSpPr>
            <a:spLocks noGrp="1"/>
          </p:cNvSpPr>
          <p:nvPr>
            <p:ph type="title"/>
          </p:nvPr>
        </p:nvSpPr>
        <p:spPr/>
        <p:txBody>
          <a:bodyPr>
            <a:normAutofit/>
          </a:bodyPr>
          <a:lstStyle/>
          <a:p>
            <a:pPr algn="ctr"/>
            <a:r>
              <a:rPr lang="en-IN" sz="2800" b="1" dirty="0">
                <a:solidFill>
                  <a:srgbClr val="FF0000"/>
                </a:solidFill>
              </a:rPr>
              <a:t>FONTS</a:t>
            </a:r>
          </a:p>
        </p:txBody>
      </p:sp>
      <p:sp>
        <p:nvSpPr>
          <p:cNvPr id="4" name="object 3">
            <a:extLst>
              <a:ext uri="{FF2B5EF4-FFF2-40B4-BE49-F238E27FC236}">
                <a16:creationId xmlns:a16="http://schemas.microsoft.com/office/drawing/2014/main" id="{7B86D2B6-5360-434B-B645-30A193E23E93}"/>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10" name="Content Placeholder 9">
            <a:extLst>
              <a:ext uri="{FF2B5EF4-FFF2-40B4-BE49-F238E27FC236}">
                <a16:creationId xmlns:a16="http://schemas.microsoft.com/office/drawing/2014/main" id="{3AC884E8-D908-FE1A-4503-B893AA8603F9}"/>
              </a:ext>
            </a:extLst>
          </p:cNvPr>
          <p:cNvPicPr>
            <a:picLocks noGrp="1" noChangeAspect="1"/>
          </p:cNvPicPr>
          <p:nvPr>
            <p:ph idx="1"/>
          </p:nvPr>
        </p:nvPicPr>
        <p:blipFill>
          <a:blip r:embed="rId3"/>
          <a:stretch>
            <a:fillRect/>
          </a:stretch>
        </p:blipFill>
        <p:spPr>
          <a:xfrm>
            <a:off x="596766" y="1690688"/>
            <a:ext cx="11078678" cy="4738987"/>
          </a:xfrm>
        </p:spPr>
      </p:pic>
    </p:spTree>
    <p:extLst>
      <p:ext uri="{BB962C8B-B14F-4D97-AF65-F5344CB8AC3E}">
        <p14:creationId xmlns:p14="http://schemas.microsoft.com/office/powerpoint/2010/main" val="2175066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DB6CA-5083-46D9-AC78-9B0B7CA5A641}"/>
              </a:ext>
            </a:extLst>
          </p:cNvPr>
          <p:cNvSpPr>
            <a:spLocks noGrp="1"/>
          </p:cNvSpPr>
          <p:nvPr>
            <p:ph type="title"/>
          </p:nvPr>
        </p:nvSpPr>
        <p:spPr/>
        <p:txBody>
          <a:bodyPr/>
          <a:lstStyle/>
          <a:p>
            <a:pPr algn="ctr"/>
            <a:r>
              <a:rPr lang="en-US" sz="2800" b="1" dirty="0">
                <a:solidFill>
                  <a:srgbClr val="FF0000"/>
                </a:solidFill>
              </a:rPr>
              <a:t>CHANGING MOUSE SETTING</a:t>
            </a:r>
            <a:endParaRPr lang="en-IN" b="1" dirty="0">
              <a:solidFill>
                <a:srgbClr val="FF0000"/>
              </a:solidFill>
            </a:endParaRPr>
          </a:p>
        </p:txBody>
      </p:sp>
      <p:sp>
        <p:nvSpPr>
          <p:cNvPr id="11" name="Content Placeholder 10">
            <a:extLst>
              <a:ext uri="{FF2B5EF4-FFF2-40B4-BE49-F238E27FC236}">
                <a16:creationId xmlns:a16="http://schemas.microsoft.com/office/drawing/2014/main" id="{2CD02962-F0A3-4AF1-A42E-70AD0A2D51B2}"/>
              </a:ext>
            </a:extLst>
          </p:cNvPr>
          <p:cNvSpPr>
            <a:spLocks noGrp="1"/>
          </p:cNvSpPr>
          <p:nvPr>
            <p:ph idx="1"/>
          </p:nvPr>
        </p:nvSpPr>
        <p:spPr>
          <a:xfrm>
            <a:off x="761198" y="1488741"/>
            <a:ext cx="10515600" cy="4351338"/>
          </a:xfrm>
        </p:spPr>
        <p:txBody>
          <a:bodyPr>
            <a:normAutofit fontScale="92500" lnSpcReduction="10000"/>
          </a:bodyPr>
          <a:lstStyle/>
          <a:p>
            <a:pPr marL="0" indent="0">
              <a:buNone/>
            </a:pPr>
            <a:r>
              <a:rPr lang="en-IN" sz="2000" dirty="0"/>
              <a:t>You can customise the mouse setting in various ways, such as changing the appearance in various ways such as changing the appearance of mouse pointer, changing the  functions of mouse buttons, changing mouse speed etc.</a:t>
            </a:r>
          </a:p>
          <a:p>
            <a:r>
              <a:rPr lang="en-US" sz="2000" dirty="0"/>
              <a:t>The Buttons tab is selected by default. It provides options to change the settings of mouse buttons like swapping the functionality of the left and right button, increasing or decreasing the double click speed, etc.</a:t>
            </a:r>
          </a:p>
          <a:p>
            <a:pPr marL="0" indent="0">
              <a:buNone/>
            </a:pPr>
            <a:endParaRPr lang="en-US" sz="2000" dirty="0"/>
          </a:p>
          <a:p>
            <a:r>
              <a:rPr lang="en-US" sz="2000" dirty="0"/>
              <a:t>&gt; Under Button configuration section, select the checkbox to make use of the right button for primary functions, like selecting and dragging.</a:t>
            </a:r>
          </a:p>
          <a:p>
            <a:pPr marL="0" indent="0">
              <a:buNone/>
            </a:pPr>
            <a:endParaRPr lang="en-US" sz="2000" dirty="0"/>
          </a:p>
          <a:p>
            <a:r>
              <a:rPr lang="en-US" sz="2000" dirty="0"/>
              <a:t>➤ To change the double-click speed of your mouse, drag the slider towards left to make it slow and towards right to make it fast under the Double-click speed section. To test the speed, double-click the folder given on the right side. If the folder does not open or close, try using a slower setting.</a:t>
            </a:r>
          </a:p>
          <a:p>
            <a:pPr marL="0" indent="0">
              <a:buNone/>
            </a:pPr>
            <a:br>
              <a:rPr lang="en-US" sz="1400" dirty="0"/>
            </a:br>
            <a:r>
              <a:rPr lang="en-IN" sz="2000" dirty="0"/>
              <a:t> </a:t>
            </a:r>
          </a:p>
        </p:txBody>
      </p:sp>
      <p:sp>
        <p:nvSpPr>
          <p:cNvPr id="4" name="object 3">
            <a:extLst>
              <a:ext uri="{FF2B5EF4-FFF2-40B4-BE49-F238E27FC236}">
                <a16:creationId xmlns:a16="http://schemas.microsoft.com/office/drawing/2014/main" id="{118E97BB-F1C0-40F2-BB1C-B69E5BB1878C}"/>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04295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DB6CA-5083-46D9-AC78-9B0B7CA5A641}"/>
              </a:ext>
            </a:extLst>
          </p:cNvPr>
          <p:cNvSpPr>
            <a:spLocks noGrp="1"/>
          </p:cNvSpPr>
          <p:nvPr>
            <p:ph type="title"/>
          </p:nvPr>
        </p:nvSpPr>
        <p:spPr/>
        <p:txBody>
          <a:bodyPr/>
          <a:lstStyle/>
          <a:p>
            <a:pPr algn="ctr"/>
            <a:r>
              <a:rPr lang="en-US" sz="2800" b="1" dirty="0">
                <a:solidFill>
                  <a:srgbClr val="FF0000"/>
                </a:solidFill>
              </a:rPr>
              <a:t>REPLACING DOUBLE CLICK WITH SINGLE CLICK</a:t>
            </a:r>
            <a:endParaRPr lang="en-IN" b="1" dirty="0">
              <a:solidFill>
                <a:srgbClr val="FF0000"/>
              </a:solidFill>
            </a:endParaRPr>
          </a:p>
        </p:txBody>
      </p:sp>
      <p:sp>
        <p:nvSpPr>
          <p:cNvPr id="11" name="Content Placeholder 10">
            <a:extLst>
              <a:ext uri="{FF2B5EF4-FFF2-40B4-BE49-F238E27FC236}">
                <a16:creationId xmlns:a16="http://schemas.microsoft.com/office/drawing/2014/main" id="{2CD02962-F0A3-4AF1-A42E-70AD0A2D51B2}"/>
              </a:ext>
            </a:extLst>
          </p:cNvPr>
          <p:cNvSpPr>
            <a:spLocks noGrp="1"/>
          </p:cNvSpPr>
          <p:nvPr>
            <p:ph idx="1"/>
          </p:nvPr>
        </p:nvSpPr>
        <p:spPr>
          <a:xfrm>
            <a:off x="689810" y="1551941"/>
            <a:ext cx="11550316" cy="4940934"/>
          </a:xfrm>
        </p:spPr>
        <p:txBody>
          <a:bodyPr>
            <a:normAutofit/>
          </a:bodyPr>
          <a:lstStyle/>
          <a:p>
            <a:br>
              <a:rPr lang="en-US" sz="1400" dirty="0"/>
            </a:br>
            <a:r>
              <a:rPr lang="en-IN" sz="2000" dirty="0"/>
              <a:t> </a:t>
            </a:r>
            <a:r>
              <a:rPr lang="en-US" sz="2000" dirty="0"/>
              <a:t>Windows has a feature to replace double-click setting of a mouse with single-click to open any file/program. Follow these simple steps and forget the practice of double-clicking the mouse forever.</a:t>
            </a:r>
          </a:p>
          <a:p>
            <a:pPr algn="l"/>
            <a:r>
              <a:rPr lang="en-US" sz="2000" b="0" i="0" dirty="0">
                <a:solidFill>
                  <a:srgbClr val="222222"/>
                </a:solidFill>
                <a:effectLst/>
                <a:latin typeface="Arial" panose="020B0604020202020204" pitchFamily="34" charset="0"/>
              </a:rPr>
              <a:t>Click on the File Explorer Options in the Control panel. The File Explorer Options dialog box appears as shown in Figure 2.25. Turn on the Single-click to open an item option present under Click items as follows section.</a:t>
            </a:r>
          </a:p>
          <a:p>
            <a:pPr algn="l"/>
            <a:r>
              <a:rPr lang="en-US" sz="2000" b="0" i="0" dirty="0">
                <a:solidFill>
                  <a:srgbClr val="222222"/>
                </a:solidFill>
                <a:effectLst/>
                <a:latin typeface="Arial" panose="020B0604020202020204" pitchFamily="34" charset="0"/>
              </a:rPr>
              <a:t>From the Single-click sub-options, prefer to turn on 'Underline icon titles only when I point at them' option.&gt; Click on Apply and then click OK.</a:t>
            </a:r>
          </a:p>
          <a:p>
            <a:pPr marL="0" indent="0">
              <a:buNone/>
            </a:pPr>
            <a:br>
              <a:rPr lang="en-US" sz="2000" dirty="0"/>
            </a:br>
            <a:endParaRPr lang="en-IN" sz="2000" dirty="0"/>
          </a:p>
        </p:txBody>
      </p:sp>
      <p:sp>
        <p:nvSpPr>
          <p:cNvPr id="4" name="object 3">
            <a:extLst>
              <a:ext uri="{FF2B5EF4-FFF2-40B4-BE49-F238E27FC236}">
                <a16:creationId xmlns:a16="http://schemas.microsoft.com/office/drawing/2014/main" id="{118E97BB-F1C0-40F2-BB1C-B69E5BB1878C}"/>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5" name="Picture 4">
            <a:extLst>
              <a:ext uri="{FF2B5EF4-FFF2-40B4-BE49-F238E27FC236}">
                <a16:creationId xmlns:a16="http://schemas.microsoft.com/office/drawing/2014/main" id="{68E3A7C0-AF28-03D3-C46A-49719A44D506}"/>
              </a:ext>
            </a:extLst>
          </p:cNvPr>
          <p:cNvPicPr>
            <a:picLocks noChangeAspect="1"/>
          </p:cNvPicPr>
          <p:nvPr/>
        </p:nvPicPr>
        <p:blipFill>
          <a:blip r:embed="rId3"/>
          <a:stretch>
            <a:fillRect/>
          </a:stretch>
        </p:blipFill>
        <p:spPr>
          <a:xfrm>
            <a:off x="125129" y="1482448"/>
            <a:ext cx="12114997" cy="5218668"/>
          </a:xfrm>
          <a:prstGeom prst="rect">
            <a:avLst/>
          </a:prstGeom>
        </p:spPr>
      </p:pic>
    </p:spTree>
    <p:extLst>
      <p:ext uri="{BB962C8B-B14F-4D97-AF65-F5344CB8AC3E}">
        <p14:creationId xmlns:p14="http://schemas.microsoft.com/office/powerpoint/2010/main" val="444455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C15AF-4333-43C4-BAB9-A23AEEC5618B}"/>
              </a:ext>
            </a:extLst>
          </p:cNvPr>
          <p:cNvSpPr>
            <a:spLocks noGrp="1"/>
          </p:cNvSpPr>
          <p:nvPr>
            <p:ph type="title"/>
          </p:nvPr>
        </p:nvSpPr>
        <p:spPr/>
        <p:txBody>
          <a:bodyPr>
            <a:normAutofit/>
          </a:bodyPr>
          <a:lstStyle/>
          <a:p>
            <a:pPr algn="ctr"/>
            <a:r>
              <a:rPr lang="en-US" sz="3200" b="1" dirty="0" err="1">
                <a:solidFill>
                  <a:srgbClr val="FF0000"/>
                </a:solidFill>
              </a:rPr>
              <a:t>Recaptulation</a:t>
            </a:r>
            <a:endParaRPr lang="en-IN" sz="3200" b="1" dirty="0">
              <a:solidFill>
                <a:srgbClr val="FF0000"/>
              </a:solidFill>
            </a:endParaRPr>
          </a:p>
        </p:txBody>
      </p:sp>
      <p:sp>
        <p:nvSpPr>
          <p:cNvPr id="4" name="object 3">
            <a:extLst>
              <a:ext uri="{FF2B5EF4-FFF2-40B4-BE49-F238E27FC236}">
                <a16:creationId xmlns:a16="http://schemas.microsoft.com/office/drawing/2014/main" id="{63CF5DB2-5A78-42FC-8CD7-9AA6452C54D1}"/>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Content Placeholder 5">
            <a:extLst>
              <a:ext uri="{FF2B5EF4-FFF2-40B4-BE49-F238E27FC236}">
                <a16:creationId xmlns:a16="http://schemas.microsoft.com/office/drawing/2014/main" id="{DAC15DB1-F5A5-435F-BD82-B9DFF788E1D3}"/>
              </a:ext>
            </a:extLst>
          </p:cNvPr>
          <p:cNvSpPr>
            <a:spLocks noGrp="1"/>
          </p:cNvSpPr>
          <p:nvPr>
            <p:ph idx="1"/>
          </p:nvPr>
        </p:nvSpPr>
        <p:spPr>
          <a:xfrm>
            <a:off x="702644" y="1520792"/>
            <a:ext cx="10690459" cy="4636921"/>
          </a:xfrm>
        </p:spPr>
        <p:txBody>
          <a:bodyPr/>
          <a:lstStyle/>
          <a:p>
            <a:pPr marL="0" indent="0">
              <a:buNone/>
            </a:pPr>
            <a:endParaRPr lang="en-IN" sz="2000" dirty="0"/>
          </a:p>
          <a:p>
            <a:pPr marL="0" indent="0">
              <a:buNone/>
            </a:pPr>
            <a:r>
              <a:rPr lang="en-IN" sz="2000" dirty="0"/>
              <a:t>Control panel is the folder, using which we can make changes in the appearance and current settings of the windows.</a:t>
            </a:r>
          </a:p>
          <a:p>
            <a:pPr marL="0" indent="0">
              <a:buNone/>
            </a:pPr>
            <a:r>
              <a:rPr lang="en-IN" sz="2000" dirty="0"/>
              <a:t>We can change date and time using change date and time button.</a:t>
            </a:r>
          </a:p>
          <a:p>
            <a:pPr marL="0" indent="0">
              <a:buNone/>
            </a:pPr>
            <a:r>
              <a:rPr lang="en-IN" sz="2000" dirty="0"/>
              <a:t>We can change the style of writing, font size etc by using the font option of control panel.</a:t>
            </a:r>
          </a:p>
          <a:p>
            <a:pPr marL="0" indent="0">
              <a:buNone/>
            </a:pPr>
            <a:r>
              <a:rPr lang="en-US" sz="2000" dirty="0"/>
              <a:t>Windows has a feature to replace double-click setting of a mouse with single-click to open any file/program.</a:t>
            </a:r>
          </a:p>
          <a:p>
            <a:pPr marL="0" indent="0">
              <a:buNone/>
            </a:pPr>
            <a:endParaRPr lang="en-IN" sz="2000" dirty="0"/>
          </a:p>
        </p:txBody>
      </p:sp>
    </p:spTree>
    <p:extLst>
      <p:ext uri="{BB962C8B-B14F-4D97-AF65-F5344CB8AC3E}">
        <p14:creationId xmlns:p14="http://schemas.microsoft.com/office/powerpoint/2010/main" val="1329724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C69BA-5341-41EC-ABC7-9A8970D7E0F0}"/>
              </a:ext>
            </a:extLst>
          </p:cNvPr>
          <p:cNvSpPr>
            <a:spLocks noGrp="1"/>
          </p:cNvSpPr>
          <p:nvPr>
            <p:ph type="title"/>
          </p:nvPr>
        </p:nvSpPr>
        <p:spPr/>
        <p:txBody>
          <a:bodyPr>
            <a:normAutofit/>
          </a:bodyPr>
          <a:lstStyle/>
          <a:p>
            <a:pPr algn="ctr"/>
            <a:r>
              <a:rPr lang="en-US" sz="2800" b="1" dirty="0">
                <a:solidFill>
                  <a:srgbClr val="FF0000"/>
                </a:solidFill>
              </a:rPr>
              <a:t>HOME ASSIGNMENT</a:t>
            </a:r>
            <a:endParaRPr lang="en-IN" sz="2800" b="1" dirty="0">
              <a:solidFill>
                <a:srgbClr val="FF0000"/>
              </a:solidFill>
            </a:endParaRPr>
          </a:p>
        </p:txBody>
      </p:sp>
      <p:sp>
        <p:nvSpPr>
          <p:cNvPr id="3" name="Content Placeholder 2">
            <a:extLst>
              <a:ext uri="{FF2B5EF4-FFF2-40B4-BE49-F238E27FC236}">
                <a16:creationId xmlns:a16="http://schemas.microsoft.com/office/drawing/2014/main" id="{6BA4CA5C-26CE-4344-9D48-FD91B4A24625}"/>
              </a:ext>
            </a:extLst>
          </p:cNvPr>
          <p:cNvSpPr>
            <a:spLocks noGrp="1"/>
          </p:cNvSpPr>
          <p:nvPr>
            <p:ph idx="1"/>
          </p:nvPr>
        </p:nvSpPr>
        <p:spPr/>
        <p:txBody>
          <a:bodyPr>
            <a:normAutofit/>
          </a:bodyPr>
          <a:lstStyle/>
          <a:p>
            <a:pPr>
              <a:buFont typeface="+mj-lt"/>
              <a:buAutoNum type="arabicPeriod"/>
            </a:pPr>
            <a:r>
              <a:rPr lang="en-IN" sz="2000" dirty="0"/>
              <a:t> what is control panel folder in a computer?</a:t>
            </a:r>
          </a:p>
          <a:p>
            <a:pPr>
              <a:buFont typeface="+mj-lt"/>
              <a:buAutoNum type="arabicPeriod"/>
            </a:pPr>
            <a:r>
              <a:rPr lang="en-IN" sz="2000" dirty="0"/>
              <a:t>How to change date and time ?</a:t>
            </a:r>
          </a:p>
          <a:p>
            <a:pPr>
              <a:buFont typeface="+mj-lt"/>
              <a:buAutoNum type="arabicPeriod"/>
            </a:pPr>
            <a:r>
              <a:rPr lang="en-IN" sz="2000" dirty="0"/>
              <a:t>How to change mouse setting?</a:t>
            </a:r>
          </a:p>
          <a:p>
            <a:pPr>
              <a:buFont typeface="+mj-lt"/>
              <a:buAutoNum type="arabicPeriod"/>
            </a:pPr>
            <a:endParaRPr lang="en-IN" sz="2000" dirty="0"/>
          </a:p>
          <a:p>
            <a:pPr>
              <a:buFont typeface="+mj-lt"/>
              <a:buAutoNum type="arabicPeriod"/>
            </a:pPr>
            <a:endParaRPr lang="en-IN" sz="2000" dirty="0"/>
          </a:p>
        </p:txBody>
      </p:sp>
      <p:sp>
        <p:nvSpPr>
          <p:cNvPr id="4" name="object 3">
            <a:extLst>
              <a:ext uri="{FF2B5EF4-FFF2-40B4-BE49-F238E27FC236}">
                <a16:creationId xmlns:a16="http://schemas.microsoft.com/office/drawing/2014/main" id="{E9E6CE46-38D5-43A4-BCD8-35495501D240}"/>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749727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1818</TotalTime>
  <Words>456</Words>
  <Application>Microsoft Office PowerPoint</Application>
  <PresentationFormat>Widescreen</PresentationFormat>
  <Paragraphs>40</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Wingdings</vt:lpstr>
      <vt:lpstr>Office Theme</vt:lpstr>
      <vt:lpstr>COMPUTER LANGUAGES</vt:lpstr>
      <vt:lpstr>LEARNING OUTCOME</vt:lpstr>
      <vt:lpstr>WORKING WITH CONTROL PANEL</vt:lpstr>
      <vt:lpstr>CHANING DATE AND TIME</vt:lpstr>
      <vt:lpstr>FONTS</vt:lpstr>
      <vt:lpstr>CHANGING MOUSE SETTING</vt:lpstr>
      <vt:lpstr>REPLACING DOUBLE CLICK WITH SINGLE CLICK</vt:lpstr>
      <vt:lpstr>Recaptulation</vt:lpstr>
      <vt:lpstr>HOME ASSIGNMENT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APPLICATIONS AND  SECURITY</dc:title>
  <dc:creator>GITASHREE NAYAK</dc:creator>
  <cp:lastModifiedBy>Ashish Ray</cp:lastModifiedBy>
  <cp:revision>52</cp:revision>
  <dcterms:created xsi:type="dcterms:W3CDTF">2021-12-05T13:26:37Z</dcterms:created>
  <dcterms:modified xsi:type="dcterms:W3CDTF">2022-05-02T05:37:18Z</dcterms:modified>
</cp:coreProperties>
</file>